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2"/>
  </p:notesMasterIdLst>
  <p:sldIdLst>
    <p:sldId id="259" r:id="rId2"/>
    <p:sldId id="260" r:id="rId3"/>
    <p:sldId id="261" r:id="rId4"/>
    <p:sldId id="257" r:id="rId5"/>
    <p:sldId id="262" r:id="rId6"/>
    <p:sldId id="266" r:id="rId7"/>
    <p:sldId id="268" r:id="rId8"/>
    <p:sldId id="269" r:id="rId9"/>
    <p:sldId id="270" r:id="rId10"/>
    <p:sldId id="267" r:id="rId1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05" autoAdjust="0"/>
  </p:normalViewPr>
  <p:slideViewPr>
    <p:cSldViewPr>
      <p:cViewPr varScale="1">
        <p:scale>
          <a:sx n="61" d="100"/>
          <a:sy n="61" d="100"/>
        </p:scale>
        <p:origin x="-96" y="-5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6250706"/>
          </a:xfrm>
        </p:spPr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Questions?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78696" cy="1162050"/>
          </a:xfrm>
        </p:spPr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Watermelon Games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sz="1600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sz="1600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Graphics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Programming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Sound </a:t>
            </a:r>
            <a:r>
              <a:rPr lang="sv-SE" sz="1600" b="1" dirty="0">
                <a:solidFill>
                  <a:srgbClr val="FF0000"/>
                </a:solidFill>
              </a:rPr>
              <a:t>/ </a:t>
            </a:r>
            <a:r>
              <a:rPr lang="sv-SE" sz="1600" b="1" dirty="0" smtClean="0">
                <a:solidFill>
                  <a:srgbClr val="FF0000"/>
                </a:solidFill>
              </a:rPr>
              <a:t>Music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Trailer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1800" dirty="0" smtClean="0">
                <a:solidFill>
                  <a:srgbClr val="FF0000"/>
                </a:solidFill>
              </a:rPr>
              <a:t>Wait a sec..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50704" cy="1162050"/>
          </a:xfrm>
        </p:spPr>
        <p:txBody>
          <a:bodyPr anchor="ctr">
            <a:normAutofit/>
          </a:bodyPr>
          <a:lstStyle/>
          <a:p>
            <a:r>
              <a:rPr lang="sv-SE" sz="2800" u="sng" dirty="0">
                <a:solidFill>
                  <a:srgbClr val="FF0000"/>
                </a:solidFill>
              </a:rPr>
              <a:t>What is Robot Split?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Retro game made in a modern way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Little frustration</a:t>
            </a:r>
            <a:endParaRPr lang="sv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Gameplay Video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2" name="RobotSplit Alpha Gameplay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Stix is the puzzle (bild 1)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00200"/>
            <a:ext cx="7513920" cy="4525963"/>
          </a:xfrm>
        </p:spPr>
      </p:pic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1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56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The </a:t>
            </a:r>
            <a:r>
              <a:rPr lang="sv-SE" sz="2800" b="1" u="sng" smtClean="0">
                <a:solidFill>
                  <a:srgbClr val="FF0000"/>
                </a:solidFill>
              </a:rPr>
              <a:t>level is </a:t>
            </a:r>
            <a:r>
              <a:rPr lang="sv-SE" sz="2800" b="1" u="sng" dirty="0" smtClean="0">
                <a:solidFill>
                  <a:srgbClr val="FF0000"/>
                </a:solidFill>
              </a:rPr>
              <a:t>(also) the </a:t>
            </a:r>
            <a:br>
              <a:rPr lang="sv-SE" sz="2800" b="1" u="sng" dirty="0" smtClean="0">
                <a:solidFill>
                  <a:srgbClr val="FF0000"/>
                </a:solidFill>
              </a:rPr>
            </a:br>
            <a:r>
              <a:rPr lang="sv-SE" sz="2800" b="1" u="sng" dirty="0" smtClean="0">
                <a:solidFill>
                  <a:srgbClr val="FF0000"/>
                </a:solidFill>
              </a:rPr>
              <a:t>puzzle (bild 2)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10765"/>
            <a:ext cx="7513920" cy="4504832"/>
          </a:xfrm>
        </p:spPr>
      </p:pic>
    </p:spTree>
    <p:extLst>
      <p:ext uri="{BB962C8B-B14F-4D97-AF65-F5344CB8AC3E}">
        <p14:creationId xmlns:p14="http://schemas.microsoft.com/office/powerpoint/2010/main" val="1757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2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65</Words>
  <Application>Microsoft Office PowerPoint</Application>
  <PresentationFormat>On-screen Show (4:3)</PresentationFormat>
  <Paragraphs>40</Paragraphs>
  <Slides>10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Stix is the puzzle (bild 1)</vt:lpstr>
      <vt:lpstr>Video 1</vt:lpstr>
      <vt:lpstr>The level is (also) the  puzzle (bild 2)</vt:lpstr>
      <vt:lpstr>Video 2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21</cp:revision>
  <dcterms:created xsi:type="dcterms:W3CDTF">2013-03-18T11:24:23Z</dcterms:created>
  <dcterms:modified xsi:type="dcterms:W3CDTF">2013-03-19T09:21:10Z</dcterms:modified>
</cp:coreProperties>
</file>